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8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89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0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4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2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40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8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1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22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05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D789EEA-FAAD-47DA-AB88-C077A9848186}" type="datetimeFigureOut">
              <a:rPr lang="pl-PL" smtClean="0"/>
              <a:t>15.10.2023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6E82F7A-BA55-4F4F-95A0-0A7922C5B2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94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1E9648-6C2A-451D-9F7F-DE4D431FA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Odnawialne źródła energii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6B2A5-AE2A-4E59-A959-8F969426BE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3200" dirty="0"/>
              <a:t>Program </a:t>
            </a:r>
            <a:r>
              <a:rPr lang="pl-PL" sz="3200" dirty="0" err="1"/>
              <a:t>Ekopracownie</a:t>
            </a:r>
            <a:r>
              <a:rPr lang="pl-PL" sz="3200" dirty="0"/>
              <a:t> – Zielone Serce Szkoły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4D39B69-6CE9-4FEA-B362-65380688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8" y="5193799"/>
            <a:ext cx="2950276" cy="100384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B6422F1-60F8-4CDA-9AFD-A7E9CF2F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654" y="5193800"/>
            <a:ext cx="2441959" cy="100384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A549456-BBB3-4C1E-AF06-E614B9BEC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613" y="5193800"/>
            <a:ext cx="3731846" cy="1003848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D6669D52-39A1-4852-ACCA-126DD304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D8EFCC1-2CF7-4B78-9641-BC94EB720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0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EDD62C4-372B-4C2D-8F76-63204667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82591EE-36AC-488D-AB6C-F2B480D3C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8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EB708BF2-339F-4D56-9C4E-8C946025C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459" y="5193800"/>
            <a:ext cx="2441959" cy="10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8DBD968-2B8E-4679-B8AD-19E43A46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85875"/>
            <a:ext cx="7705725" cy="49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B9D4B-E7E5-4367-873D-97EF6EDA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Energia geotermalna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7DDF2F-8F61-4823-80CD-7098331A1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Energia geotermalna polega na wykorzystaniu energii cieplnej ziemi do produkcji energii cieplnej i elektrycznej. Uzyskiwana jest ona poprzez odwierty do naturalnie gorących wód podziemnych. </a:t>
            </a:r>
          </a:p>
          <a:p>
            <a:r>
              <a:rPr lang="pl-PL" dirty="0"/>
              <a:t>Źródła o wysokiej temperaturze wykorzystywane są w specjalnych instalacjach do produkcji energii elektrycznej, a także ciepła.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177D84-3A5D-44BD-9AB1-C15946C9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1" y="490271"/>
            <a:ext cx="4882628" cy="32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3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6DA58A-C47E-4FC7-9196-80663993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92C5070-6BCF-4DEF-893F-860599724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1212" y="2228849"/>
            <a:ext cx="5572127" cy="36099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20127FE-EC29-45BE-B252-B0ED07DF9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2228849"/>
            <a:ext cx="4819503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26A8C24-8146-4610-B453-0DA3F2CA1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03" y="299712"/>
            <a:ext cx="5480587" cy="28530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566A9CC-F605-443C-A59F-AF0D64D3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Biomasa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AD3228-88D4-4CF5-B36A-C429AD16D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/>
              <a:t>Biomasa to ulegającą biodegradacji część produktów, odpadów lub pozostałości pochodzenia biologicznego z rolnictwa, w tym substancje roślinne i zwierzęce, leśnictwa i związanych działów przemysłu, w tym rybołówstwa i akwakultury, przetworzoną biomasę, w szczególności w postaci brykietu, </a:t>
            </a:r>
            <a:r>
              <a:rPr lang="pl-PL" dirty="0" err="1"/>
              <a:t>peletu</a:t>
            </a:r>
            <a:r>
              <a:rPr lang="pl-PL" dirty="0"/>
              <a:t>, </a:t>
            </a:r>
            <a:r>
              <a:rPr lang="pl-PL" dirty="0" err="1"/>
              <a:t>toryfikatu</a:t>
            </a:r>
            <a:r>
              <a:rPr lang="pl-PL" dirty="0"/>
              <a:t> i </a:t>
            </a:r>
            <a:r>
              <a:rPr lang="pl-PL" dirty="0" err="1"/>
              <a:t>biowęgla</a:t>
            </a:r>
            <a:r>
              <a:rPr lang="pl-PL" dirty="0"/>
              <a:t>. </a:t>
            </a:r>
          </a:p>
          <a:p>
            <a:r>
              <a:rPr lang="pl-PL" dirty="0"/>
              <a:t>Energię Biomasy można klasyfikować na wiele sposobów. Biorąc pod uwagę jej pochodzenie, wyróżniamy biomasę leśną, rolną lub w postaci odpadów organicznych.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102AC9-8477-4777-A0C5-28AC3E669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7" y="163544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D2AE41-70E1-4CB6-9D06-31920E0A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0474E98-0E58-4885-B7EE-5E55EDDEC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225" y="866775"/>
            <a:ext cx="5422426" cy="53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1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0AC5620-37C3-4FD7-A732-589A86515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4204361"/>
            <a:ext cx="3000705" cy="22853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2A4B49C-F03B-4500-AEB0-B8640D148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021" y="265447"/>
            <a:ext cx="3451029" cy="229700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ABC4B3D-F840-47A0-AF6D-0E93D906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Energia wiatru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53B351-FF93-4932-B837-0A5B6FD7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649" y="1998345"/>
            <a:ext cx="9872871" cy="4038600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Energia wiatru powstaje dzięki różnicy temperatur mas powietrza, spowodowanej nierównym nagrzewaniem się powierzchni Ziemi. </a:t>
            </a:r>
          </a:p>
          <a:p>
            <a:pPr algn="just"/>
            <a:r>
              <a:rPr lang="pl-PL" dirty="0">
                <a:solidFill>
                  <a:schemeClr val="tx1"/>
                </a:solidFill>
              </a:rPr>
              <a:t>Turbina wiatrowa uzyskuje swoją moc poprzez konwersję wiatru poprzez moment obrotowy działając na łopaty wirnika produkując energię elektryczną. </a:t>
            </a:r>
          </a:p>
          <a:p>
            <a:pPr algn="just"/>
            <a:r>
              <a:rPr lang="pl-PL" dirty="0">
                <a:solidFill>
                  <a:schemeClr val="tx1"/>
                </a:solidFill>
              </a:rPr>
              <a:t>Turbiny wiatrowe mogą być budowane i na lądzie, i na wodzie tzw. off-</a:t>
            </a:r>
            <a:r>
              <a:rPr lang="pl-PL" dirty="0" err="1">
                <a:solidFill>
                  <a:schemeClr val="tx1"/>
                </a:solidFill>
              </a:rPr>
              <a:t>shore</a:t>
            </a:r>
            <a:r>
              <a:rPr lang="pl-PL" dirty="0">
                <a:solidFill>
                  <a:schemeClr val="tx1"/>
                </a:solidFill>
              </a:rPr>
              <a:t>, przy czym większy uzysk energii jest możliwy na farmach morskich oraz ich lokalizacja jest mniej kłopotliwa dla skupisk ludzkich, jednak przyłączenie do sieci takiej elektrowni jest bardziej skomplikowane. </a:t>
            </a:r>
          </a:p>
        </p:txBody>
      </p:sp>
    </p:spTree>
    <p:extLst>
      <p:ext uri="{BB962C8B-B14F-4D97-AF65-F5344CB8AC3E}">
        <p14:creationId xmlns:p14="http://schemas.microsoft.com/office/powerpoint/2010/main" val="345949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5C1859B-C516-4663-BB7C-43CEEF13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4" y="609600"/>
            <a:ext cx="9275445" cy="828675"/>
          </a:xfrm>
        </p:spPr>
        <p:txBody>
          <a:bodyPr>
            <a:noAutofit/>
          </a:bodyPr>
          <a:lstStyle/>
          <a:p>
            <a:r>
              <a:rPr lang="pl-PL" sz="3200" dirty="0"/>
              <a:t>Uproszczony schemat budowy turbiny wiatrowej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85A33EE-2907-4B19-A924-E85F1107B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854" y="1438275"/>
            <a:ext cx="6752148" cy="48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8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099DAF9-C569-424A-BC04-9AFF7A00A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675" y="255269"/>
            <a:ext cx="3469778" cy="237101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2F2FB30-7B5C-43E7-814C-AC3B14D7A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513" y="3728086"/>
            <a:ext cx="5022174" cy="287464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54108CF-67D2-4BAB-B4F2-B3D9B4FF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Energia Słońca (solarna)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B2CC37-504A-4E05-B6D4-EE04C951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649" y="1965960"/>
            <a:ext cx="9872871" cy="4038600"/>
          </a:xfrm>
        </p:spPr>
        <p:txBody>
          <a:bodyPr/>
          <a:lstStyle/>
          <a:p>
            <a:r>
              <a:rPr lang="pl-PL" b="1" dirty="0"/>
              <a:t>Energia słoneczna to inaczej promieniowanie elektromagnetyczne Słońca, które dociera do całej powierzchni Ziemi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  <a:p>
            <a:r>
              <a:rPr lang="pl-PL" dirty="0">
                <a:solidFill>
                  <a:schemeClr val="tx1"/>
                </a:solidFill>
              </a:rPr>
              <a:t>Jest niezbędne do życia i wszystkich procesów zachodzących na naszej planecie, zapewnia m.in. wzrost roślin. </a:t>
            </a:r>
          </a:p>
          <a:p>
            <a:r>
              <a:rPr lang="pl-PL" dirty="0">
                <a:solidFill>
                  <a:schemeClr val="tx1"/>
                </a:solidFill>
              </a:rPr>
              <a:t>Dzięki rozwojowi technologii, przede wszystkim w obszarze energetyki, stała się jednym z najważniejszych odnawialnych źródeł energii. Wykorzystuje się ją przede wszystkim do wytwarzania prądu (</a:t>
            </a:r>
            <a:r>
              <a:rPr lang="pl-PL" dirty="0" err="1">
                <a:solidFill>
                  <a:schemeClr val="tx1"/>
                </a:solidFill>
              </a:rPr>
              <a:t>fotowoltaika</a:t>
            </a:r>
            <a:r>
              <a:rPr lang="pl-PL" dirty="0">
                <a:solidFill>
                  <a:schemeClr val="tx1"/>
                </a:solidFill>
              </a:rPr>
              <a:t>), a także ciepła (kolektory słoneczne).</a:t>
            </a:r>
          </a:p>
        </p:txBody>
      </p:sp>
    </p:spTree>
    <p:extLst>
      <p:ext uri="{BB962C8B-B14F-4D97-AF65-F5344CB8AC3E}">
        <p14:creationId xmlns:p14="http://schemas.microsoft.com/office/powerpoint/2010/main" val="320731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BE4A9-92B9-46B1-947A-E42B4801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Technologie energii słonecznej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4209068-F290-4683-B1B6-CBB9DE710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189" y="2057400"/>
            <a:ext cx="735628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70201D-00B9-466D-822F-35CFC482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Fotowoltaika</a:t>
            </a:r>
            <a:r>
              <a:rPr lang="pl-PL" dirty="0"/>
              <a:t>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45D1E5B-9329-456F-B793-83581EF4B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0" y="1572403"/>
            <a:ext cx="8025626" cy="47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1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AC1ACD-806F-45D7-AEB6-CDA6F0D8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Skupianie światła słonecznego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1A96EB8-4EEB-4C1F-B8DD-F7D1FBDD9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10011"/>
            <a:ext cx="7258049" cy="48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1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33BF18-38B0-4914-8DE7-F5114CAD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Technologie energii słonecznej termicznej (kolektory słoneczne)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7E0FF06-DFB3-473E-BEAC-466784A77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150" y="1843980"/>
            <a:ext cx="6334125" cy="42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8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60AA660-FD74-4D84-80DC-F0239774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" y="3429000"/>
            <a:ext cx="5957652" cy="310166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C67F162-8B09-41DF-BB6F-921CAC209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468906"/>
            <a:ext cx="4550851" cy="283627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C35324E-19BC-42A7-8080-890B3C8E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Energia wodna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743FA0-5342-48EA-B396-8323522F0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pl-PL" sz="1900" dirty="0">
                <a:solidFill>
                  <a:schemeClr val="tx1"/>
                </a:solidFill>
                <a:effectLst/>
              </a:rPr>
              <a:t>Energetyka wodna to pozyskiwanie energii wód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l-PL" sz="1900" dirty="0">
                <a:solidFill>
                  <a:schemeClr val="tx1"/>
                </a:solidFill>
                <a:effectLst/>
              </a:rPr>
              <a:t>i przekształcenie jej na energię mechaniczną przy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l-PL" sz="1900" dirty="0">
                <a:solidFill>
                  <a:schemeClr val="tx1"/>
                </a:solidFill>
                <a:effectLst/>
              </a:rPr>
              <a:t>użyciu turbin wodnych,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l-PL" sz="1900" dirty="0">
                <a:solidFill>
                  <a:schemeClr val="tx1"/>
                </a:solidFill>
                <a:effectLst/>
              </a:rPr>
              <a:t>a następnie na energię elektryczną dzięki hydrogeneratorom. </a:t>
            </a:r>
          </a:p>
          <a:p>
            <a:pPr lvl="1" algn="r"/>
            <a:r>
              <a:rPr lang="pl-PL" dirty="0">
                <a:solidFill>
                  <a:schemeClr val="tx1"/>
                </a:solidFill>
                <a:effectLst/>
              </a:rPr>
              <a:t>Obecnie hydroenergetyka</a:t>
            </a:r>
          </a:p>
          <a:p>
            <a:pPr marL="274320" lvl="1" indent="0" algn="r">
              <a:buNone/>
            </a:pPr>
            <a:r>
              <a:rPr lang="pl-PL" dirty="0">
                <a:solidFill>
                  <a:schemeClr val="tx1"/>
                </a:solidFill>
                <a:effectLst/>
              </a:rPr>
              <a:t>zajmuje się głównie wykorzystaniem wód</a:t>
            </a:r>
          </a:p>
          <a:p>
            <a:pPr marL="274320" lvl="1" indent="0" algn="r">
              <a:buNone/>
            </a:pPr>
            <a:r>
              <a:rPr lang="pl-PL" dirty="0">
                <a:solidFill>
                  <a:schemeClr val="tx1"/>
                </a:solidFill>
                <a:effectLst/>
              </a:rPr>
              <a:t>o dużym natężeniu przepływu</a:t>
            </a:r>
          </a:p>
          <a:p>
            <a:pPr marL="274320" lvl="1" indent="0" algn="r">
              <a:buNone/>
            </a:pPr>
            <a:r>
              <a:rPr lang="pl-PL" dirty="0">
                <a:solidFill>
                  <a:schemeClr val="tx1"/>
                </a:solidFill>
                <a:effectLst/>
              </a:rPr>
              <a:t> i znacznej różnicy poziomów. </a:t>
            </a:r>
          </a:p>
          <a:p>
            <a:pPr lvl="1" algn="r"/>
            <a:r>
              <a:rPr lang="pl-PL" dirty="0">
                <a:solidFill>
                  <a:schemeClr val="tx1"/>
                </a:solidFill>
                <a:effectLst/>
              </a:rPr>
              <a:t>Uzyskuje się to poprzez </a:t>
            </a:r>
          </a:p>
          <a:p>
            <a:pPr marL="274320" lvl="1" indent="0" algn="r">
              <a:buNone/>
            </a:pPr>
            <a:r>
              <a:rPr lang="pl-PL" dirty="0">
                <a:solidFill>
                  <a:schemeClr val="tx1"/>
                </a:solidFill>
                <a:effectLst/>
              </a:rPr>
              <a:t>spiętrzenie górnego poziomu wody. </a:t>
            </a:r>
            <a:br>
              <a:rPr lang="pl-PL" dirty="0">
                <a:solidFill>
                  <a:schemeClr val="tx1"/>
                </a:solidFill>
                <a:effectLst/>
              </a:rPr>
            </a:br>
            <a:br>
              <a:rPr lang="pl-PL" dirty="0">
                <a:solidFill>
                  <a:schemeClr val="tx1"/>
                </a:solidFill>
                <a:effectLst/>
              </a:rPr>
            </a:b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46665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151</TotalTime>
  <Words>367</Words>
  <Application>Microsoft Office PowerPoint</Application>
  <PresentationFormat>Panoramiczny</PresentationFormat>
  <Paragraphs>39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Corbel</vt:lpstr>
      <vt:lpstr>Podstawa</vt:lpstr>
      <vt:lpstr>Odnawialne źródła energii</vt:lpstr>
      <vt:lpstr>Energia wiatru </vt:lpstr>
      <vt:lpstr>Uproszczony schemat budowy turbiny wiatrowej</vt:lpstr>
      <vt:lpstr>Energia Słońca (solarna)</vt:lpstr>
      <vt:lpstr>Technologie energii słonecznej</vt:lpstr>
      <vt:lpstr>Fotowoltaika </vt:lpstr>
      <vt:lpstr>Skupianie światła słonecznego</vt:lpstr>
      <vt:lpstr>Technologie energii słonecznej termicznej (kolektory słoneczne)</vt:lpstr>
      <vt:lpstr>Energia wodna</vt:lpstr>
      <vt:lpstr>Prezentacja programu PowerPoint</vt:lpstr>
      <vt:lpstr>Energia geotermalna</vt:lpstr>
      <vt:lpstr>Prezentacja programu PowerPoint</vt:lpstr>
      <vt:lpstr>Biomasa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Odnawialne źródła energii</dc:title>
  <dc:creator>Agnieszka Sidor</dc:creator>
  <cp:lastModifiedBy>Agnieszka Sidor</cp:lastModifiedBy>
  <cp:revision>10</cp:revision>
  <dcterms:created xsi:type="dcterms:W3CDTF">2023-10-15T16:14:17Z</dcterms:created>
  <dcterms:modified xsi:type="dcterms:W3CDTF">2023-10-15T18:45:43Z</dcterms:modified>
</cp:coreProperties>
</file>